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4"/>
  </p:sldMasterIdLst>
  <p:notesMasterIdLst>
    <p:notesMasterId r:id="rId16"/>
  </p:notesMasterIdLst>
  <p:sldIdLst>
    <p:sldId id="318" r:id="rId5"/>
    <p:sldId id="258" r:id="rId6"/>
    <p:sldId id="322" r:id="rId7"/>
    <p:sldId id="320" r:id="rId8"/>
    <p:sldId id="321" r:id="rId9"/>
    <p:sldId id="319" r:id="rId10"/>
    <p:sldId id="257" r:id="rId11"/>
    <p:sldId id="256" r:id="rId12"/>
    <p:sldId id="259" r:id="rId13"/>
    <p:sldId id="260" r:id="rId14"/>
    <p:sldId id="261" r:id="rId15"/>
  </p:sldIdLst>
  <p:sldSz cx="9144000" cy="5143500" type="screen16x9"/>
  <p:notesSz cx="6858000" cy="9144000"/>
  <p:defaultTextStyle>
    <a:defPPr>
      <a:defRPr lang="sv-S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2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00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0DEE35-189C-4838-9BEF-8074241684DA}" v="49" dt="2022-10-17T15:37:23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34580" autoAdjust="0"/>
    <p:restoredTop sz="86410"/>
  </p:normalViewPr>
  <p:slideViewPr>
    <p:cSldViewPr>
      <p:cViewPr varScale="1">
        <p:scale>
          <a:sx n="127" d="100"/>
          <a:sy n="127" d="100"/>
        </p:scale>
        <p:origin x="684" y="108"/>
      </p:cViewPr>
      <p:guideLst>
        <p:guide orient="horz" pos="622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2" d="100"/>
          <a:sy n="122" d="100"/>
        </p:scale>
        <p:origin x="491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ert Homan" userId="1ecba051-a75e-4711-800d-6f11c013407c" providerId="ADAL" clId="{2F0DEE35-189C-4838-9BEF-8074241684DA}"/>
    <pc:docChg chg="undo custSel addSld modSld">
      <pc:chgData name="Evert Homan" userId="1ecba051-a75e-4711-800d-6f11c013407c" providerId="ADAL" clId="{2F0DEE35-189C-4838-9BEF-8074241684DA}" dt="2022-10-17T15:38:02.012" v="321" actId="1440"/>
      <pc:docMkLst>
        <pc:docMk/>
      </pc:docMkLst>
      <pc:sldChg chg="addSp delSp modSp add mod">
        <pc:chgData name="Evert Homan" userId="1ecba051-a75e-4711-800d-6f11c013407c" providerId="ADAL" clId="{2F0DEE35-189C-4838-9BEF-8074241684DA}" dt="2022-10-17T06:52:41.340" v="14" actId="404"/>
        <pc:sldMkLst>
          <pc:docMk/>
          <pc:sldMk cId="3041607474" sldId="256"/>
        </pc:sldMkLst>
        <pc:spChg chg="add del mod">
          <ac:chgData name="Evert Homan" userId="1ecba051-a75e-4711-800d-6f11c013407c" providerId="ADAL" clId="{2F0DEE35-189C-4838-9BEF-8074241684DA}" dt="2022-10-17T06:51:08.653" v="7" actId="478"/>
          <ac:spMkLst>
            <pc:docMk/>
            <pc:sldMk cId="3041607474" sldId="256"/>
            <ac:spMk id="2" creationId="{B04CEB23-AD4E-429C-8A69-07866E25A214}"/>
          </ac:spMkLst>
        </pc:spChg>
        <pc:spChg chg="del mod">
          <ac:chgData name="Evert Homan" userId="1ecba051-a75e-4711-800d-6f11c013407c" providerId="ADAL" clId="{2F0DEE35-189C-4838-9BEF-8074241684DA}" dt="2022-10-17T06:51:00.694" v="5" actId="478"/>
          <ac:spMkLst>
            <pc:docMk/>
            <pc:sldMk cId="3041607474" sldId="256"/>
            <ac:spMk id="4" creationId="{48ED33F5-BF35-4F83-98B9-79EAA836904B}"/>
          </ac:spMkLst>
        </pc:spChg>
        <pc:spChg chg="mod">
          <ac:chgData name="Evert Homan" userId="1ecba051-a75e-4711-800d-6f11c013407c" providerId="ADAL" clId="{2F0DEE35-189C-4838-9BEF-8074241684DA}" dt="2022-10-17T06:52:41.340" v="14" actId="404"/>
          <ac:spMkLst>
            <pc:docMk/>
            <pc:sldMk cId="3041607474" sldId="256"/>
            <ac:spMk id="7" creationId="{D1864A2D-BD48-4024-BF92-32A0B4DD6891}"/>
          </ac:spMkLst>
        </pc:spChg>
        <pc:spChg chg="mod">
          <ac:chgData name="Evert Homan" userId="1ecba051-a75e-4711-800d-6f11c013407c" providerId="ADAL" clId="{2F0DEE35-189C-4838-9BEF-8074241684DA}" dt="2022-10-17T06:52:41.340" v="14" actId="404"/>
          <ac:spMkLst>
            <pc:docMk/>
            <pc:sldMk cId="3041607474" sldId="256"/>
            <ac:spMk id="8" creationId="{02046FD5-E0E0-43DC-A8B7-79F5F06A6C61}"/>
          </ac:spMkLst>
        </pc:spChg>
        <pc:spChg chg="add mod">
          <ac:chgData name="Evert Homan" userId="1ecba051-a75e-4711-800d-6f11c013407c" providerId="ADAL" clId="{2F0DEE35-189C-4838-9BEF-8074241684DA}" dt="2022-10-17T06:51:05.712" v="6"/>
          <ac:spMkLst>
            <pc:docMk/>
            <pc:sldMk cId="3041607474" sldId="256"/>
            <ac:spMk id="9" creationId="{37736CE2-9B67-4D03-A8C8-1D8788C0E53A}"/>
          </ac:spMkLst>
        </pc:spChg>
        <pc:picChg chg="mod">
          <ac:chgData name="Evert Homan" userId="1ecba051-a75e-4711-800d-6f11c013407c" providerId="ADAL" clId="{2F0DEE35-189C-4838-9BEF-8074241684DA}" dt="2022-10-17T06:52:19.209" v="10" actId="1076"/>
          <ac:picMkLst>
            <pc:docMk/>
            <pc:sldMk cId="3041607474" sldId="256"/>
            <ac:picMk id="6" creationId="{9FBAEEFD-E9DC-4EA1-B2E9-B35F49DEECCE}"/>
          </ac:picMkLst>
        </pc:picChg>
      </pc:sldChg>
      <pc:sldChg chg="modSp add mod">
        <pc:chgData name="Evert Homan" userId="1ecba051-a75e-4711-800d-6f11c013407c" providerId="ADAL" clId="{2F0DEE35-189C-4838-9BEF-8074241684DA}" dt="2022-10-17T06:52:04.896" v="9" actId="1076"/>
        <pc:sldMkLst>
          <pc:docMk/>
          <pc:sldMk cId="3038883638" sldId="257"/>
        </pc:sldMkLst>
        <pc:spChg chg="mod">
          <ac:chgData name="Evert Homan" userId="1ecba051-a75e-4711-800d-6f11c013407c" providerId="ADAL" clId="{2F0DEE35-189C-4838-9BEF-8074241684DA}" dt="2022-10-17T06:50:42.177" v="2" actId="1076"/>
          <ac:spMkLst>
            <pc:docMk/>
            <pc:sldMk cId="3038883638" sldId="257"/>
            <ac:spMk id="2" creationId="{317622AB-B183-43D1-9A42-0EA77817A38A}"/>
          </ac:spMkLst>
        </pc:spChg>
        <pc:picChg chg="mod">
          <ac:chgData name="Evert Homan" userId="1ecba051-a75e-4711-800d-6f11c013407c" providerId="ADAL" clId="{2F0DEE35-189C-4838-9BEF-8074241684DA}" dt="2022-10-17T06:52:04.896" v="9" actId="1076"/>
          <ac:picMkLst>
            <pc:docMk/>
            <pc:sldMk cId="3038883638" sldId="257"/>
            <ac:picMk id="4" creationId="{3A2AB2E0-4C80-460C-91A0-2743C5B5DA9F}"/>
          </ac:picMkLst>
        </pc:picChg>
      </pc:sldChg>
      <pc:sldChg chg="addSp modSp mod">
        <pc:chgData name="Evert Homan" userId="1ecba051-a75e-4711-800d-6f11c013407c" providerId="ADAL" clId="{2F0DEE35-189C-4838-9BEF-8074241684DA}" dt="2022-10-17T15:38:02.012" v="321" actId="1440"/>
        <pc:sldMkLst>
          <pc:docMk/>
          <pc:sldMk cId="1167361265" sldId="258"/>
        </pc:sldMkLst>
        <pc:spChg chg="mod">
          <ac:chgData name="Evert Homan" userId="1ecba051-a75e-4711-800d-6f11c013407c" providerId="ADAL" clId="{2F0DEE35-189C-4838-9BEF-8074241684DA}" dt="2022-10-17T07:10:15.937" v="90" actId="20577"/>
          <ac:spMkLst>
            <pc:docMk/>
            <pc:sldMk cId="1167361265" sldId="258"/>
            <ac:spMk id="2" creationId="{E9432973-FDBB-4274-B7E4-06C7262C21DA}"/>
          </ac:spMkLst>
        </pc:spChg>
        <pc:picChg chg="add mod">
          <ac:chgData name="Evert Homan" userId="1ecba051-a75e-4711-800d-6f11c013407c" providerId="ADAL" clId="{2F0DEE35-189C-4838-9BEF-8074241684DA}" dt="2022-10-17T15:38:02.012" v="321" actId="1440"/>
          <ac:picMkLst>
            <pc:docMk/>
            <pc:sldMk cId="1167361265" sldId="258"/>
            <ac:picMk id="7" creationId="{3794EFFB-2908-483F-B6DD-63532416535B}"/>
          </ac:picMkLst>
        </pc:picChg>
      </pc:sldChg>
      <pc:sldChg chg="modSp add mod">
        <pc:chgData name="Evert Homan" userId="1ecba051-a75e-4711-800d-6f11c013407c" providerId="ADAL" clId="{2F0DEE35-189C-4838-9BEF-8074241684DA}" dt="2022-10-17T06:56:43.868" v="25" actId="1076"/>
        <pc:sldMkLst>
          <pc:docMk/>
          <pc:sldMk cId="1438569783" sldId="259"/>
        </pc:sldMkLst>
        <pc:spChg chg="mod">
          <ac:chgData name="Evert Homan" userId="1ecba051-a75e-4711-800d-6f11c013407c" providerId="ADAL" clId="{2F0DEE35-189C-4838-9BEF-8074241684DA}" dt="2022-10-17T06:51:27.777" v="8" actId="1076"/>
          <ac:spMkLst>
            <pc:docMk/>
            <pc:sldMk cId="1438569783" sldId="259"/>
            <ac:spMk id="2" creationId="{D4833080-DC82-4718-96FF-4AA9F81C7926}"/>
          </ac:spMkLst>
        </pc:spChg>
        <pc:spChg chg="mod">
          <ac:chgData name="Evert Homan" userId="1ecba051-a75e-4711-800d-6f11c013407c" providerId="ADAL" clId="{2F0DEE35-189C-4838-9BEF-8074241684DA}" dt="2022-10-17T06:56:43.868" v="25" actId="1076"/>
          <ac:spMkLst>
            <pc:docMk/>
            <pc:sldMk cId="1438569783" sldId="259"/>
            <ac:spMk id="13" creationId="{26417365-01B2-4276-9F19-8B9B5FBC3944}"/>
          </ac:spMkLst>
        </pc:spChg>
        <pc:spChg chg="mod">
          <ac:chgData name="Evert Homan" userId="1ecba051-a75e-4711-800d-6f11c013407c" providerId="ADAL" clId="{2F0DEE35-189C-4838-9BEF-8074241684DA}" dt="2022-10-17T06:55:55.268" v="22" actId="1076"/>
          <ac:spMkLst>
            <pc:docMk/>
            <pc:sldMk cId="1438569783" sldId="259"/>
            <ac:spMk id="15" creationId="{EDD0F0B3-26D1-443F-A644-4F8FF31AAD04}"/>
          </ac:spMkLst>
        </pc:spChg>
        <pc:spChg chg="mod">
          <ac:chgData name="Evert Homan" userId="1ecba051-a75e-4711-800d-6f11c013407c" providerId="ADAL" clId="{2F0DEE35-189C-4838-9BEF-8074241684DA}" dt="2022-10-17T06:54:21.782" v="16" actId="404"/>
          <ac:spMkLst>
            <pc:docMk/>
            <pc:sldMk cId="1438569783" sldId="259"/>
            <ac:spMk id="20" creationId="{02B04745-712B-457F-8F35-E2644C82A4D5}"/>
          </ac:spMkLst>
        </pc:spChg>
        <pc:spChg chg="mod">
          <ac:chgData name="Evert Homan" userId="1ecba051-a75e-4711-800d-6f11c013407c" providerId="ADAL" clId="{2F0DEE35-189C-4838-9BEF-8074241684DA}" dt="2022-10-17T06:54:21.782" v="16" actId="404"/>
          <ac:spMkLst>
            <pc:docMk/>
            <pc:sldMk cId="1438569783" sldId="259"/>
            <ac:spMk id="21" creationId="{A9E2A26C-1538-4FC6-9DFF-61578AAAECC0}"/>
          </ac:spMkLst>
        </pc:spChg>
        <pc:spChg chg="mod">
          <ac:chgData name="Evert Homan" userId="1ecba051-a75e-4711-800d-6f11c013407c" providerId="ADAL" clId="{2F0DEE35-189C-4838-9BEF-8074241684DA}" dt="2022-10-17T06:54:21.782" v="16" actId="404"/>
          <ac:spMkLst>
            <pc:docMk/>
            <pc:sldMk cId="1438569783" sldId="259"/>
            <ac:spMk id="22" creationId="{BC8AFFE0-CC24-42A3-AA97-4CC9EFFBFF9C}"/>
          </ac:spMkLst>
        </pc:spChg>
        <pc:spChg chg="mod">
          <ac:chgData name="Evert Homan" userId="1ecba051-a75e-4711-800d-6f11c013407c" providerId="ADAL" clId="{2F0DEE35-189C-4838-9BEF-8074241684DA}" dt="2022-10-17T06:54:21.782" v="16" actId="404"/>
          <ac:spMkLst>
            <pc:docMk/>
            <pc:sldMk cId="1438569783" sldId="259"/>
            <ac:spMk id="23" creationId="{1D64DC08-A604-4013-93B5-101581CF7011}"/>
          </ac:spMkLst>
        </pc:spChg>
        <pc:picChg chg="mod">
          <ac:chgData name="Evert Homan" userId="1ecba051-a75e-4711-800d-6f11c013407c" providerId="ADAL" clId="{2F0DEE35-189C-4838-9BEF-8074241684DA}" dt="2022-10-17T06:56:28.836" v="24" actId="12789"/>
          <ac:picMkLst>
            <pc:docMk/>
            <pc:sldMk cId="1438569783" sldId="259"/>
            <ac:picMk id="5" creationId="{0949B48B-C4C5-4A78-B942-9305A408E2C4}"/>
          </ac:picMkLst>
        </pc:picChg>
        <pc:picChg chg="mod">
          <ac:chgData name="Evert Homan" userId="1ecba051-a75e-4711-800d-6f11c013407c" providerId="ADAL" clId="{2F0DEE35-189C-4838-9BEF-8074241684DA}" dt="2022-10-17T06:56:28.836" v="24" actId="12789"/>
          <ac:picMkLst>
            <pc:docMk/>
            <pc:sldMk cId="1438569783" sldId="259"/>
            <ac:picMk id="8" creationId="{7C6C4D1F-E575-4C44-9989-20AE370B89EE}"/>
          </ac:picMkLst>
        </pc:picChg>
      </pc:sldChg>
      <pc:sldChg chg="modSp add mod">
        <pc:chgData name="Evert Homan" userId="1ecba051-a75e-4711-800d-6f11c013407c" providerId="ADAL" clId="{2F0DEE35-189C-4838-9BEF-8074241684DA}" dt="2022-10-17T07:01:28.818" v="55" actId="114"/>
        <pc:sldMkLst>
          <pc:docMk/>
          <pc:sldMk cId="2637559660" sldId="260"/>
        </pc:sldMkLst>
        <pc:spChg chg="mod">
          <ac:chgData name="Evert Homan" userId="1ecba051-a75e-4711-800d-6f11c013407c" providerId="ADAL" clId="{2F0DEE35-189C-4838-9BEF-8074241684DA}" dt="2022-10-17T06:57:55.295" v="27" actId="1076"/>
          <ac:spMkLst>
            <pc:docMk/>
            <pc:sldMk cId="2637559660" sldId="260"/>
            <ac:spMk id="2" creationId="{059EEF59-4B32-4E9E-9568-2C06C5C23870}"/>
          </ac:spMkLst>
        </pc:spChg>
        <pc:spChg chg="mod">
          <ac:chgData name="Evert Homan" userId="1ecba051-a75e-4711-800d-6f11c013407c" providerId="ADAL" clId="{2F0DEE35-189C-4838-9BEF-8074241684DA}" dt="2022-10-17T07:00:51.212" v="50" actId="404"/>
          <ac:spMkLst>
            <pc:docMk/>
            <pc:sldMk cId="2637559660" sldId="260"/>
            <ac:spMk id="5" creationId="{9AF9CF7E-58AD-4971-9EFE-6231F6B0431B}"/>
          </ac:spMkLst>
        </pc:spChg>
        <pc:spChg chg="mod">
          <ac:chgData name="Evert Homan" userId="1ecba051-a75e-4711-800d-6f11c013407c" providerId="ADAL" clId="{2F0DEE35-189C-4838-9BEF-8074241684DA}" dt="2022-10-17T07:01:04.962" v="51" actId="1076"/>
          <ac:spMkLst>
            <pc:docMk/>
            <pc:sldMk cId="2637559660" sldId="260"/>
            <ac:spMk id="8" creationId="{BBA54F18-A73F-495F-B788-3094503665AE}"/>
          </ac:spMkLst>
        </pc:spChg>
        <pc:spChg chg="mod">
          <ac:chgData name="Evert Homan" userId="1ecba051-a75e-4711-800d-6f11c013407c" providerId="ADAL" clId="{2F0DEE35-189C-4838-9BEF-8074241684DA}" dt="2022-10-17T07:00:51.212" v="50" actId="404"/>
          <ac:spMkLst>
            <pc:docMk/>
            <pc:sldMk cId="2637559660" sldId="260"/>
            <ac:spMk id="9" creationId="{514D7B6A-C03C-4261-9ECD-454C6FC509C1}"/>
          </ac:spMkLst>
        </pc:spChg>
        <pc:spChg chg="mod">
          <ac:chgData name="Evert Homan" userId="1ecba051-a75e-4711-800d-6f11c013407c" providerId="ADAL" clId="{2F0DEE35-189C-4838-9BEF-8074241684DA}" dt="2022-10-17T07:00:51.212" v="50" actId="404"/>
          <ac:spMkLst>
            <pc:docMk/>
            <pc:sldMk cId="2637559660" sldId="260"/>
            <ac:spMk id="23" creationId="{EA472D77-ECCC-4045-B484-4885CCCAD94E}"/>
          </ac:spMkLst>
        </pc:spChg>
        <pc:spChg chg="mod">
          <ac:chgData name="Evert Homan" userId="1ecba051-a75e-4711-800d-6f11c013407c" providerId="ADAL" clId="{2F0DEE35-189C-4838-9BEF-8074241684DA}" dt="2022-10-17T07:01:28.818" v="55" actId="114"/>
          <ac:spMkLst>
            <pc:docMk/>
            <pc:sldMk cId="2637559660" sldId="260"/>
            <ac:spMk id="24" creationId="{154DB4F9-A004-42B3-8D2C-A1F88CE9AB5F}"/>
          </ac:spMkLst>
        </pc:spChg>
        <pc:picChg chg="mod">
          <ac:chgData name="Evert Homan" userId="1ecba051-a75e-4711-800d-6f11c013407c" providerId="ADAL" clId="{2F0DEE35-189C-4838-9BEF-8074241684DA}" dt="2022-10-17T07:00:10.564" v="48" actId="1076"/>
          <ac:picMkLst>
            <pc:docMk/>
            <pc:sldMk cId="2637559660" sldId="260"/>
            <ac:picMk id="4" creationId="{B481E1ED-66A7-406D-A0C7-38961B15C364}"/>
          </ac:picMkLst>
        </pc:picChg>
        <pc:picChg chg="mod">
          <ac:chgData name="Evert Homan" userId="1ecba051-a75e-4711-800d-6f11c013407c" providerId="ADAL" clId="{2F0DEE35-189C-4838-9BEF-8074241684DA}" dt="2022-10-17T07:00:10.564" v="48" actId="1076"/>
          <ac:picMkLst>
            <pc:docMk/>
            <pc:sldMk cId="2637559660" sldId="260"/>
            <ac:picMk id="11" creationId="{EF7A456D-EA86-4038-B9B3-BAD39824F0F1}"/>
          </ac:picMkLst>
        </pc:picChg>
        <pc:picChg chg="mod">
          <ac:chgData name="Evert Homan" userId="1ecba051-a75e-4711-800d-6f11c013407c" providerId="ADAL" clId="{2F0DEE35-189C-4838-9BEF-8074241684DA}" dt="2022-10-17T07:00:10.564" v="48" actId="1076"/>
          <ac:picMkLst>
            <pc:docMk/>
            <pc:sldMk cId="2637559660" sldId="260"/>
            <ac:picMk id="15" creationId="{72447F1A-961E-440C-8CC3-CF542C926379}"/>
          </ac:picMkLst>
        </pc:picChg>
        <pc:picChg chg="mod">
          <ac:chgData name="Evert Homan" userId="1ecba051-a75e-4711-800d-6f11c013407c" providerId="ADAL" clId="{2F0DEE35-189C-4838-9BEF-8074241684DA}" dt="2022-10-17T07:00:10.564" v="48" actId="1076"/>
          <ac:picMkLst>
            <pc:docMk/>
            <pc:sldMk cId="2637559660" sldId="260"/>
            <ac:picMk id="22" creationId="{4E0C86D8-E833-4992-A581-9E49CA03321B}"/>
          </ac:picMkLst>
        </pc:picChg>
      </pc:sldChg>
      <pc:sldChg chg="modSp add mod">
        <pc:chgData name="Evert Homan" userId="1ecba051-a75e-4711-800d-6f11c013407c" providerId="ADAL" clId="{2F0DEE35-189C-4838-9BEF-8074241684DA}" dt="2022-10-17T06:59:43.804" v="47" actId="113"/>
        <pc:sldMkLst>
          <pc:docMk/>
          <pc:sldMk cId="3043295129" sldId="261"/>
        </pc:sldMkLst>
        <pc:spChg chg="mod">
          <ac:chgData name="Evert Homan" userId="1ecba051-a75e-4711-800d-6f11c013407c" providerId="ADAL" clId="{2F0DEE35-189C-4838-9BEF-8074241684DA}" dt="2022-10-17T06:59:43.804" v="47" actId="113"/>
          <ac:spMkLst>
            <pc:docMk/>
            <pc:sldMk cId="3043295129" sldId="261"/>
            <ac:spMk id="9" creationId="{51DCBABE-4C2D-44B6-BBCE-4856DF6388AA}"/>
          </ac:spMkLst>
        </pc:spChg>
      </pc:sldChg>
      <pc:sldChg chg="add">
        <pc:chgData name="Evert Homan" userId="1ecba051-a75e-4711-800d-6f11c013407c" providerId="ADAL" clId="{2F0DEE35-189C-4838-9BEF-8074241684DA}" dt="2022-10-17T07:04:19.124" v="56"/>
        <pc:sldMkLst>
          <pc:docMk/>
          <pc:sldMk cId="1166609785" sldId="318"/>
        </pc:sldMkLst>
      </pc:sldChg>
      <pc:sldChg chg="addSp delSp modSp new mod modClrScheme chgLayout">
        <pc:chgData name="Evert Homan" userId="1ecba051-a75e-4711-800d-6f11c013407c" providerId="ADAL" clId="{2F0DEE35-189C-4838-9BEF-8074241684DA}" dt="2022-10-17T07:09:57.138" v="73" actId="478"/>
        <pc:sldMkLst>
          <pc:docMk/>
          <pc:sldMk cId="204193937" sldId="319"/>
        </pc:sldMkLst>
        <pc:spChg chg="del mod ord">
          <ac:chgData name="Evert Homan" userId="1ecba051-a75e-4711-800d-6f11c013407c" providerId="ADAL" clId="{2F0DEE35-189C-4838-9BEF-8074241684DA}" dt="2022-10-17T07:09:40.807" v="58" actId="700"/>
          <ac:spMkLst>
            <pc:docMk/>
            <pc:sldMk cId="204193937" sldId="319"/>
            <ac:spMk id="2" creationId="{C210EF1A-FA95-49D3-9A4B-0A2516AE8930}"/>
          </ac:spMkLst>
        </pc:spChg>
        <pc:spChg chg="del mod ord">
          <ac:chgData name="Evert Homan" userId="1ecba051-a75e-4711-800d-6f11c013407c" providerId="ADAL" clId="{2F0DEE35-189C-4838-9BEF-8074241684DA}" dt="2022-10-17T07:09:40.807" v="58" actId="700"/>
          <ac:spMkLst>
            <pc:docMk/>
            <pc:sldMk cId="204193937" sldId="319"/>
            <ac:spMk id="3" creationId="{00F20DD1-BAB7-4A8D-9FB8-524572E39AB3}"/>
          </ac:spMkLst>
        </pc:spChg>
        <pc:spChg chg="mod ord">
          <ac:chgData name="Evert Homan" userId="1ecba051-a75e-4711-800d-6f11c013407c" providerId="ADAL" clId="{2F0DEE35-189C-4838-9BEF-8074241684DA}" dt="2022-10-17T07:09:46.094" v="59" actId="700"/>
          <ac:spMkLst>
            <pc:docMk/>
            <pc:sldMk cId="204193937" sldId="319"/>
            <ac:spMk id="4" creationId="{A6D0C36B-5982-494C-980B-BF9D345F2ACD}"/>
          </ac:spMkLst>
        </pc:spChg>
        <pc:spChg chg="mod ord">
          <ac:chgData name="Evert Homan" userId="1ecba051-a75e-4711-800d-6f11c013407c" providerId="ADAL" clId="{2F0DEE35-189C-4838-9BEF-8074241684DA}" dt="2022-10-17T07:09:46.094" v="59" actId="700"/>
          <ac:spMkLst>
            <pc:docMk/>
            <pc:sldMk cId="204193937" sldId="319"/>
            <ac:spMk id="5" creationId="{A82BBD9E-8A49-4B59-A1B3-FA8B6D21EC8C}"/>
          </ac:spMkLst>
        </pc:spChg>
        <pc:spChg chg="add del mod ord">
          <ac:chgData name="Evert Homan" userId="1ecba051-a75e-4711-800d-6f11c013407c" providerId="ADAL" clId="{2F0DEE35-189C-4838-9BEF-8074241684DA}" dt="2022-10-17T07:09:46.094" v="59" actId="700"/>
          <ac:spMkLst>
            <pc:docMk/>
            <pc:sldMk cId="204193937" sldId="319"/>
            <ac:spMk id="6" creationId="{9ACF1B3E-299A-434F-8B8E-1C1CA541732D}"/>
          </ac:spMkLst>
        </pc:spChg>
        <pc:spChg chg="add del mod ord">
          <ac:chgData name="Evert Homan" userId="1ecba051-a75e-4711-800d-6f11c013407c" providerId="ADAL" clId="{2F0DEE35-189C-4838-9BEF-8074241684DA}" dt="2022-10-17T07:09:46.094" v="59" actId="700"/>
          <ac:spMkLst>
            <pc:docMk/>
            <pc:sldMk cId="204193937" sldId="319"/>
            <ac:spMk id="7" creationId="{105CAC70-902B-485C-94BC-5C60449A765B}"/>
          </ac:spMkLst>
        </pc:spChg>
        <pc:spChg chg="add mod ord">
          <ac:chgData name="Evert Homan" userId="1ecba051-a75e-4711-800d-6f11c013407c" providerId="ADAL" clId="{2F0DEE35-189C-4838-9BEF-8074241684DA}" dt="2022-10-17T07:09:52.671" v="72" actId="20577"/>
          <ac:spMkLst>
            <pc:docMk/>
            <pc:sldMk cId="204193937" sldId="319"/>
            <ac:spMk id="8" creationId="{E98D2CD3-DFC5-48BA-ABD6-D3E9496C97D3}"/>
          </ac:spMkLst>
        </pc:spChg>
        <pc:spChg chg="add del mod ord">
          <ac:chgData name="Evert Homan" userId="1ecba051-a75e-4711-800d-6f11c013407c" providerId="ADAL" clId="{2F0DEE35-189C-4838-9BEF-8074241684DA}" dt="2022-10-17T07:09:57.138" v="73" actId="478"/>
          <ac:spMkLst>
            <pc:docMk/>
            <pc:sldMk cId="204193937" sldId="319"/>
            <ac:spMk id="9" creationId="{FB8A8B66-913E-40C8-A313-E2C2C01DD454}"/>
          </ac:spMkLst>
        </pc:spChg>
      </pc:sldChg>
      <pc:sldChg chg="addSp delSp modSp new mod">
        <pc:chgData name="Evert Homan" userId="1ecba051-a75e-4711-800d-6f11c013407c" providerId="ADAL" clId="{2F0DEE35-189C-4838-9BEF-8074241684DA}" dt="2022-10-17T07:22:48.849" v="137" actId="1076"/>
        <pc:sldMkLst>
          <pc:docMk/>
          <pc:sldMk cId="2548871982" sldId="320"/>
        </pc:sldMkLst>
        <pc:spChg chg="mod">
          <ac:chgData name="Evert Homan" userId="1ecba051-a75e-4711-800d-6f11c013407c" providerId="ADAL" clId="{2F0DEE35-189C-4838-9BEF-8074241684DA}" dt="2022-10-17T07:20:55.959" v="131" actId="20577"/>
          <ac:spMkLst>
            <pc:docMk/>
            <pc:sldMk cId="2548871982" sldId="320"/>
            <ac:spMk id="2" creationId="{85439D61-DF1C-4ABE-BC61-D4ED24E64C0F}"/>
          </ac:spMkLst>
        </pc:spChg>
        <pc:spChg chg="del">
          <ac:chgData name="Evert Homan" userId="1ecba051-a75e-4711-800d-6f11c013407c" providerId="ADAL" clId="{2F0DEE35-189C-4838-9BEF-8074241684DA}" dt="2022-10-17T07:21:05.652" v="132" actId="478"/>
          <ac:spMkLst>
            <pc:docMk/>
            <pc:sldMk cId="2548871982" sldId="320"/>
            <ac:spMk id="3" creationId="{7513E1CF-6048-481D-940E-7FF2F202656F}"/>
          </ac:spMkLst>
        </pc:spChg>
        <pc:picChg chg="add mod">
          <ac:chgData name="Evert Homan" userId="1ecba051-a75e-4711-800d-6f11c013407c" providerId="ADAL" clId="{2F0DEE35-189C-4838-9BEF-8074241684DA}" dt="2022-10-17T07:22:48.849" v="137" actId="1076"/>
          <ac:picMkLst>
            <pc:docMk/>
            <pc:sldMk cId="2548871982" sldId="320"/>
            <ac:picMk id="7" creationId="{ABD594D5-88A3-47AE-93C1-6B3E9B69D61F}"/>
          </ac:picMkLst>
        </pc:picChg>
      </pc:sldChg>
      <pc:sldChg chg="addSp delSp modSp new mod">
        <pc:chgData name="Evert Homan" userId="1ecba051-a75e-4711-800d-6f11c013407c" providerId="ADAL" clId="{2F0DEE35-189C-4838-9BEF-8074241684DA}" dt="2022-10-17T08:02:14.539" v="258" actId="20577"/>
        <pc:sldMkLst>
          <pc:docMk/>
          <pc:sldMk cId="2201720718" sldId="321"/>
        </pc:sldMkLst>
        <pc:spChg chg="mod">
          <ac:chgData name="Evert Homan" userId="1ecba051-a75e-4711-800d-6f11c013407c" providerId="ADAL" clId="{2F0DEE35-189C-4838-9BEF-8074241684DA}" dt="2022-10-17T07:23:34.137" v="175" actId="1076"/>
          <ac:spMkLst>
            <pc:docMk/>
            <pc:sldMk cId="2201720718" sldId="321"/>
            <ac:spMk id="2" creationId="{BC21E9E0-6B38-4748-AE74-4E55BBF02ABA}"/>
          </ac:spMkLst>
        </pc:spChg>
        <pc:spChg chg="del">
          <ac:chgData name="Evert Homan" userId="1ecba051-a75e-4711-800d-6f11c013407c" providerId="ADAL" clId="{2F0DEE35-189C-4838-9BEF-8074241684DA}" dt="2022-10-17T07:23:36.401" v="176" actId="478"/>
          <ac:spMkLst>
            <pc:docMk/>
            <pc:sldMk cId="2201720718" sldId="321"/>
            <ac:spMk id="3" creationId="{DB1A639E-8CC3-4699-A366-6FFE1BA08471}"/>
          </ac:spMkLst>
        </pc:spChg>
        <pc:spChg chg="add mod">
          <ac:chgData name="Evert Homan" userId="1ecba051-a75e-4711-800d-6f11c013407c" providerId="ADAL" clId="{2F0DEE35-189C-4838-9BEF-8074241684DA}" dt="2022-10-17T07:33:19.008" v="213" actId="1076"/>
          <ac:spMkLst>
            <pc:docMk/>
            <pc:sldMk cId="2201720718" sldId="321"/>
            <ac:spMk id="8" creationId="{AC1A6C3D-12B5-490D-A020-56671DE0E3FD}"/>
          </ac:spMkLst>
        </pc:spChg>
        <pc:spChg chg="add mod">
          <ac:chgData name="Evert Homan" userId="1ecba051-a75e-4711-800d-6f11c013407c" providerId="ADAL" clId="{2F0DEE35-189C-4838-9BEF-8074241684DA}" dt="2022-10-17T08:01:46.723" v="245" actId="1076"/>
          <ac:spMkLst>
            <pc:docMk/>
            <pc:sldMk cId="2201720718" sldId="321"/>
            <ac:spMk id="11" creationId="{271B9078-7E25-436B-8766-7DCFA25EB026}"/>
          </ac:spMkLst>
        </pc:spChg>
        <pc:spChg chg="add mod">
          <ac:chgData name="Evert Homan" userId="1ecba051-a75e-4711-800d-6f11c013407c" providerId="ADAL" clId="{2F0DEE35-189C-4838-9BEF-8074241684DA}" dt="2022-10-17T08:01:54.343" v="247" actId="1076"/>
          <ac:spMkLst>
            <pc:docMk/>
            <pc:sldMk cId="2201720718" sldId="321"/>
            <ac:spMk id="14" creationId="{9D56CAE7-B1E8-4704-94B5-293E23C20324}"/>
          </ac:spMkLst>
        </pc:spChg>
        <pc:spChg chg="add mod">
          <ac:chgData name="Evert Homan" userId="1ecba051-a75e-4711-800d-6f11c013407c" providerId="ADAL" clId="{2F0DEE35-189C-4838-9BEF-8074241684DA}" dt="2022-10-17T08:02:14.539" v="258" actId="20577"/>
          <ac:spMkLst>
            <pc:docMk/>
            <pc:sldMk cId="2201720718" sldId="321"/>
            <ac:spMk id="15" creationId="{60EEBDF3-8673-45E5-91BA-00BA3F1B20F0}"/>
          </ac:spMkLst>
        </pc:spChg>
        <pc:picChg chg="add mod">
          <ac:chgData name="Evert Homan" userId="1ecba051-a75e-4711-800d-6f11c013407c" providerId="ADAL" clId="{2F0DEE35-189C-4838-9BEF-8074241684DA}" dt="2022-10-17T08:01:49.305" v="246" actId="1076"/>
          <ac:picMkLst>
            <pc:docMk/>
            <pc:sldMk cId="2201720718" sldId="321"/>
            <ac:picMk id="6" creationId="{8F795572-7EB2-46C0-AB2B-41DFC3CCF7BB}"/>
          </ac:picMkLst>
        </pc:picChg>
        <pc:picChg chg="add mod">
          <ac:chgData name="Evert Homan" userId="1ecba051-a75e-4711-800d-6f11c013407c" providerId="ADAL" clId="{2F0DEE35-189C-4838-9BEF-8074241684DA}" dt="2022-10-17T07:32:05.398" v="179" actId="1076"/>
          <ac:picMkLst>
            <pc:docMk/>
            <pc:sldMk cId="2201720718" sldId="321"/>
            <ac:picMk id="7" creationId="{7909F53D-903B-4D92-97FC-6F6B73BF5C9A}"/>
          </ac:picMkLst>
        </pc:picChg>
        <pc:picChg chg="add mod">
          <ac:chgData name="Evert Homan" userId="1ecba051-a75e-4711-800d-6f11c013407c" providerId="ADAL" clId="{2F0DEE35-189C-4838-9BEF-8074241684DA}" dt="2022-10-17T08:01:46.723" v="245" actId="1076"/>
          <ac:picMkLst>
            <pc:docMk/>
            <pc:sldMk cId="2201720718" sldId="321"/>
            <ac:picMk id="10" creationId="{27E080A2-0898-497E-BBA0-8A337E81DAF9}"/>
          </ac:picMkLst>
        </pc:picChg>
        <pc:picChg chg="add mod">
          <ac:chgData name="Evert Homan" userId="1ecba051-a75e-4711-800d-6f11c013407c" providerId="ADAL" clId="{2F0DEE35-189C-4838-9BEF-8074241684DA}" dt="2022-10-17T08:01:54.343" v="247" actId="1076"/>
          <ac:picMkLst>
            <pc:docMk/>
            <pc:sldMk cId="2201720718" sldId="321"/>
            <ac:picMk id="13" creationId="{9F84F7D0-A7CD-4B21-AAD3-8F17F32677AA}"/>
          </ac:picMkLst>
        </pc:picChg>
      </pc:sldChg>
      <pc:sldChg chg="addSp delSp modSp new mod">
        <pc:chgData name="Evert Homan" userId="1ecba051-a75e-4711-800d-6f11c013407c" providerId="ADAL" clId="{2F0DEE35-189C-4838-9BEF-8074241684DA}" dt="2022-10-17T15:37:23.508" v="317" actId="1076"/>
        <pc:sldMkLst>
          <pc:docMk/>
          <pc:sldMk cId="2610300772" sldId="322"/>
        </pc:sldMkLst>
        <pc:spChg chg="mod">
          <ac:chgData name="Evert Homan" userId="1ecba051-a75e-4711-800d-6f11c013407c" providerId="ADAL" clId="{2F0DEE35-189C-4838-9BEF-8074241684DA}" dt="2022-10-17T15:34:15.370" v="293" actId="1076"/>
          <ac:spMkLst>
            <pc:docMk/>
            <pc:sldMk cId="2610300772" sldId="322"/>
            <ac:spMk id="2" creationId="{23E739A2-D7BA-4ECC-B71C-FBA5AE9C6D8A}"/>
          </ac:spMkLst>
        </pc:spChg>
        <pc:spChg chg="del">
          <ac:chgData name="Evert Homan" userId="1ecba051-a75e-4711-800d-6f11c013407c" providerId="ADAL" clId="{2F0DEE35-189C-4838-9BEF-8074241684DA}" dt="2022-10-17T15:34:17.302" v="294" actId="478"/>
          <ac:spMkLst>
            <pc:docMk/>
            <pc:sldMk cId="2610300772" sldId="322"/>
            <ac:spMk id="3" creationId="{03489A89-88EB-4312-9FBE-D750202D4112}"/>
          </ac:spMkLst>
        </pc:spChg>
        <pc:picChg chg="add mod">
          <ac:chgData name="Evert Homan" userId="1ecba051-a75e-4711-800d-6f11c013407c" providerId="ADAL" clId="{2F0DEE35-189C-4838-9BEF-8074241684DA}" dt="2022-10-17T15:34:26.652" v="297" actId="1076"/>
          <ac:picMkLst>
            <pc:docMk/>
            <pc:sldMk cId="2610300772" sldId="322"/>
            <ac:picMk id="7" creationId="{18E6F269-5FC9-4DE3-91D7-00E98007B73C}"/>
          </ac:picMkLst>
        </pc:picChg>
        <pc:picChg chg="add del mod">
          <ac:chgData name="Evert Homan" userId="1ecba051-a75e-4711-800d-6f11c013407c" providerId="ADAL" clId="{2F0DEE35-189C-4838-9BEF-8074241684DA}" dt="2022-10-17T15:36:34.749" v="310" actId="478"/>
          <ac:picMkLst>
            <pc:docMk/>
            <pc:sldMk cId="2610300772" sldId="322"/>
            <ac:picMk id="1026" creationId="{FB355D99-E66A-4BF5-B546-C602199CB326}"/>
          </ac:picMkLst>
        </pc:picChg>
        <pc:picChg chg="add mod">
          <ac:chgData name="Evert Homan" userId="1ecba051-a75e-4711-800d-6f11c013407c" providerId="ADAL" clId="{2F0DEE35-189C-4838-9BEF-8074241684DA}" dt="2022-10-17T15:37:23.508" v="317" actId="1076"/>
          <ac:picMkLst>
            <pc:docMk/>
            <pc:sldMk cId="2610300772" sldId="322"/>
            <ac:picMk id="1028" creationId="{291E5F40-1122-4102-A89A-E60C536A78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sv-SE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sv-S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4F6DBA7-38D3-4FF9-B176-AA5B07999DDF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939290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6DBA7-38D3-4FF9-B176-AA5B07999DDF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56627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6DBA7-38D3-4FF9-B176-AA5B07999DDF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74925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6DBA7-38D3-4FF9-B176-AA5B07999DDF}" type="slidenum">
              <a:rPr lang="sv-SE" smtClean="0"/>
              <a:pPr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98168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6DBA7-38D3-4FF9-B176-AA5B07999DDF}" type="slidenum">
              <a:rPr lang="sv-SE" smtClean="0"/>
              <a:pPr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2604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57300"/>
            <a:ext cx="7772400" cy="857250"/>
          </a:xfrm>
        </p:spPr>
        <p:txBody>
          <a:bodyPr anchor="ctr"/>
          <a:lstStyle>
            <a:lvl1pPr>
              <a:defRPr sz="3200">
                <a:solidFill>
                  <a:srgbClr val="870052"/>
                </a:solidFill>
              </a:defRPr>
            </a:lvl1pPr>
          </a:lstStyle>
          <a:p>
            <a:pPr lvl="0"/>
            <a:r>
              <a:rPr lang="sv-SE" noProof="0" dirty="0"/>
              <a:t>Klicka här för att ändra format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265412"/>
            <a:ext cx="7772400" cy="1314450"/>
          </a:xfrm>
        </p:spPr>
        <p:txBody>
          <a:bodyPr/>
          <a:lstStyle>
            <a:lvl1pPr marL="0" indent="0">
              <a:buFont typeface="Wingdings" charset="2"/>
              <a:buNone/>
              <a:defRPr sz="1800">
                <a:solidFill>
                  <a:srgbClr val="870052"/>
                </a:solidFill>
              </a:defRPr>
            </a:lvl1pPr>
          </a:lstStyle>
          <a:p>
            <a:pPr lvl="0"/>
            <a:r>
              <a:rPr lang="sv-SE" noProof="0" dirty="0"/>
              <a:t>Klicka här för att ändra format på underrubrik i bakgrunden</a:t>
            </a:r>
          </a:p>
        </p:txBody>
      </p: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050" y="195486"/>
            <a:ext cx="1585186" cy="7921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October 18, 2022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ABHD2 Project Update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11F747-95F0-475F-A35A-D87D33D41CB3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48874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369050" y="790575"/>
            <a:ext cx="1943100" cy="3886200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539750" y="790575"/>
            <a:ext cx="5676900" cy="3886200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October 18, 2022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ABHD2 Project Update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3F161A-FB90-4542-B16C-7A8DB2E421C3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1695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October 18, 2022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ABHD2 Project Update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859C56-CB7E-413F-8971-4226A1EF6823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2632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2976811"/>
            <a:ext cx="7772400" cy="102155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1851670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October 18, 2022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ABHD2 Project Update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FD7644-3682-4529-B863-173C4F27A566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88513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539750" y="1590675"/>
            <a:ext cx="3810000" cy="308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02150" y="1590675"/>
            <a:ext cx="3810000" cy="308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October 18, 2022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ABHD2 Project Update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9C98C6-00F0-4387-A9BA-FB521E0564CA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8485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995120" cy="857250"/>
          </a:xfrm>
        </p:spPr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October 18, 2022</a:t>
            </a:r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ABHD2 Project Update</a:t>
            </a:r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DEE0AE-C5F9-4DA8-9EF4-C3DD09B3F576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88004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October 18, 2022</a:t>
            </a: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ABHD2 Project Update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2672A2-7A6E-4D96-9253-F8CDFE0E8C67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038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October 18, 2022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ABHD2 Project Update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B570BB-7289-4069-9D4A-2FAE4107D42A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7238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04788"/>
            <a:ext cx="4021286" cy="438983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October 18, 2022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ABHD2 Project Update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6F7FDE-2326-4C33-9302-481989129E64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3888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October 18, 2022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ABHD2 Project Update</a:t>
            </a: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E6EECC-44D8-4442-87AA-D47F74CC81A2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57994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790575"/>
            <a:ext cx="77724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/>
              <a:t>Klicka här för att ändra format på bakgrundsrubriken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707654"/>
            <a:ext cx="7772400" cy="2969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53200" y="4857750"/>
            <a:ext cx="19050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sv-SE"/>
              <a:t>October 18, 2022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4857750"/>
            <a:ext cx="28956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sv-SE"/>
              <a:t>ABHD2 Project Update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4857750"/>
            <a:ext cx="6858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2"/>
                </a:solidFill>
                <a:latin typeface="+mn-lt"/>
              </a:defRPr>
            </a:lvl1pPr>
          </a:lstStyle>
          <a:p>
            <a:fld id="{B5C8723E-5A40-4F9A-B83B-0F0B7FEF2706}" type="slidenum">
              <a:rPr lang="sv-SE"/>
              <a:pPr/>
              <a:t>‹#›</a:t>
            </a:fld>
            <a:endParaRPr lang="sv-SE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533400" y="4800600"/>
            <a:ext cx="83058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v-SE"/>
          </a:p>
        </p:txBody>
      </p:sp>
      <p:pic>
        <p:nvPicPr>
          <p:cNvPr id="9" name="Picture 10" descr="KI-Logo_rgb.tif                                                001030A5Macintosh HD                   BBA748FD: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726" y="182563"/>
            <a:ext cx="1329148" cy="54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§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à"/>
        <a:defRPr sz="1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§"/>
        <a:defRPr sz="1400">
          <a:solidFill>
            <a:schemeClr val="accent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à"/>
        <a:defRPr sz="14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defRPr sz="18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defRPr sz="20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C086-A461-4F62-9AE6-CABEDD43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24210"/>
            <a:ext cx="7772400" cy="485031"/>
          </a:xfrm>
        </p:spPr>
        <p:txBody>
          <a:bodyPr/>
          <a:lstStyle/>
          <a:p>
            <a:r>
              <a:rPr lang="en-US" dirty="0"/>
              <a:t>Identification of ABHD2i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C1365-C89D-4D14-85B7-12A845CA7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October 18,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77902-2A43-4823-8562-A4DB8C4C0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ABHD2 Project Update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406F4-2A32-4893-8BFF-65292F63A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680389"/>
            <a:ext cx="4017304" cy="4083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546E80-BE50-4094-A000-AB346008C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190" y="1347614"/>
            <a:ext cx="2442699" cy="33070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F2B31A-A85C-4EDC-894D-DCDC087CDB4C}"/>
              </a:ext>
            </a:extLst>
          </p:cNvPr>
          <p:cNvSpPr txBox="1"/>
          <p:nvPr/>
        </p:nvSpPr>
        <p:spPr>
          <a:xfrm>
            <a:off x="6777775" y="1147559"/>
            <a:ext cx="744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+mn-lt"/>
              </a:rPr>
              <a:t>LE 0.36</a:t>
            </a:r>
          </a:p>
          <a:p>
            <a:r>
              <a:rPr lang="en-US" sz="1000" dirty="0" err="1">
                <a:solidFill>
                  <a:schemeClr val="accent1"/>
                </a:solidFill>
                <a:latin typeface="+mn-lt"/>
              </a:rPr>
              <a:t>ClogP</a:t>
            </a:r>
            <a:r>
              <a:rPr lang="en-US" sz="1000" dirty="0">
                <a:solidFill>
                  <a:schemeClr val="accent1"/>
                </a:solidFill>
                <a:latin typeface="+mn-lt"/>
              </a:rPr>
              <a:t> 3.3</a:t>
            </a:r>
            <a:endParaRPr lang="sv-SE" sz="10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6609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EEF59-4B32-4E9E-9568-2C06C5C23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3" y="265799"/>
            <a:ext cx="7772400" cy="455509"/>
          </a:xfrm>
        </p:spPr>
        <p:txBody>
          <a:bodyPr/>
          <a:lstStyle/>
          <a:p>
            <a:r>
              <a:rPr lang="en-US" dirty="0"/>
              <a:t>ABDH2 Natural substrates &amp; ligands</a:t>
            </a:r>
            <a:endParaRPr lang="sv-SE" dirty="0"/>
          </a:p>
        </p:txBody>
      </p:sp>
      <p:pic>
        <p:nvPicPr>
          <p:cNvPr id="4" name="CXN Picture 3" descr="ChemAxon{36c6fb41-3269-49bf-af16-6f8eb899eae2} MRV|eAHtV19zmzgQ7732U2i41zNGgAFnHHdcp71kxmk7da+5uZcbGWRbE5AYwHHcT38rQfwHG+PEfrphm1SRdve3K2l3tfQ+PEcheqJJygS/1rBuaIhyXwSMz661JeOBWKYtbHZM7UO/54MsyPP0WptnWXzVbi+XS92f04g8C677ItJy/tVzynZklpYuklnbNAzc/vt+NFY6LcbTjHCfglbKrlK1OBI+yZQzFSbaEUmeGG/n4u0oecrR/jUN+WPoz2mgbbY0BN4AVNGUhRRNRRKRDD2Zhg4/xh9oRjlNSEYDNFnBMtZt3db673v3t5QE/d69svXnX3f9XhQnIkacRPRaS8kTlVOaZIymGgpIRn6sYuCA8auJECElHJwg4QLWsmRBtX6vrRB2gUjEuBj4LPgoeDAUoUjg4D9xMglpcA7sIhOwT+Z/p8SXp3k+ZEqzC/oH7n1ZRBMq4SRCGYvxjM5ossYyKoCmYvYZdiiSOgDHqTuqz+LUjU1JmB7b2bd1ZPxkKQPEM0/qnsQxnNP5YJ/+ORHj2A6j+AIgEwj3EeWzbF5GCcRCYRcgpqdX3f0G4wIOgQjUPfopSURy/kEfQLvjPxldnhta41U0EWEBad2c4WIyS8QivkCEhoLTb4Ql6QAyaUhC/yJY6Yjxsy7Un5NkRh9YNh+yxD8z5EU4ma0lf58qqrTLEhKybDVexLFIsrdWNnnbKfu153cpPwzd6rjYNj35f2WihOp9eWBBbb51jqbbOCY+VKJan7BnWG7nCNAtSecng1UBLVlCf8yZ/8hpuvcI78EYjqSq1w0egMfTsXDV1kgYficBW9RDVG0qoTxQz+JaVm5zmgCzQgNaNP5Ag9kGPQrCqugUIoHeDhoeGRDjbLXlE4FqtTxdb5DdL0I4NgoBvQnnOVwsvKAVMc1X8vI3FqFiVF3II838+YCvPp6o8ATV9RXiMr0+C76XntFULRYAY8LTMdzGtPVtNLj70sJVyZG7exfFIfNZdrs5DgqHU+XDutpd4P2SW019cibIJB2RCQ0v4I8ve0XVmG8CzI8fj1zekCQQHMo0k/Vzrcb4cE4YP3ryb1SWdkdsRnjwNYGsO6CfzsXyKw9X8iG5oVPGmWynj/pyQcBkJGbMX19HASEqH5+YxhkL6A1L45Cs8sa6ULJaIc1kph7W/AVh+pGkNBhAYtxBCXo+UJrf0FAVvfDqAn2GOtYLNWhFeZEVT37ondSKGrp3Gtop72z1A7AF9oOw8HKuSbTXu9be+gRu51/F8HV8I/xFBJW/3ys+g1cjlm7NUMD87DudggN5UcpYFtKXWb8nR5Ic9qOPoefvtXMRMPqCufVnbuxeftszEBvDTfuwAH0a9RfwmV9YA/EZTWUFlr0kcO9u4HHEGoJCN4ZlKtZBUreNTOVSgasmL5vopyswoT4hT3FaPjxwHWSF5F/SIYIRMRGxELER6SDiIOIi4iHSRQQb8At8DAIYJDCIYJDBIIRBCoMYBjkT5EyJA3KmpSEaUnk9+dkO0RB9RcMD/w6saujZvNawrXue5yJs6ZZnYYRN3bK7XTl2saHWPewVcwfmWLc7BsyhN8JdrEbT9JCnuyCPXOB2OsiBRctFtu56HkYWLDqWmtm25GHHVJKwKRhsEAF1z3Lk4HYLcJwbs11Tjo5hdzS0Ao9bELaGZyAYwWEPQWOMDRO1TN3sug5qWXrHhhNsSXNdNVrYBXFoeLtSztEdS45g2bDsfO44+bzrqbltGWou/QQ9bMg54JiSL3Gc3E5HjnJd4phyC2o0Cn9cV9rFugknJhNtHRH9nuyOtv5ELICeUsYriEAYpmYRLRoS8nmBe5IAUnRbwdxVkLG1VjAPKVi7CnbZgmr9Vb70H3LtYrYPZe9BdY4729lVkPF/XMHZVXDLCq9w1t2D8o7b9nYVZI5W2b6tsd3dhVK5fty45O8EgqoNNTrl4FG15Hg04FL85LWnxk4phPJaVWPHPqBTEy24FC55LazRKUWMqpt1Ou4Bnbqz9g7oeG+NTVwKEFnlpVdHE9/Yi0/crVEpB4h6TN7qtFkuPepZqvGgFDrqCavTsfd17BqVzl6ym3V11DngmfW6s2lvlfT2S38iO6ly79Le9FTve20/CvvvgH57d5wafsNv+A2/4Tf8t/AbaqihhhpqqKGGGmqooYYaaqih/z/9Bw== ChemAxon{24cd25e1-1e29-4a0d-af41-9bf31e891d57} RS|emf:w225,h164,transbg,chiral_off,scale18.0,atsiz0.35714,atomFont:Microsoft Sans Serif-PLAIN-10,bondw0.180375,bondl28.00,wireThickness0.066666,stickThickness0.1,ballRadius0.5,boldbondw5.00,bondHashSpacing0.15,marginSize7.00,cpk,cv_inChain,valenceErrorVisible,amap,downwedge_mdl,wireframe,H_hetero,anybond_auto,aprop,coordBondStyle_arrow,coordBondStyleAtMulticenter_hashed ChemAxon{2816e4da-f220-4557-b65e-e254beef24f6} Version|21.4.4.1 ChemAxon{4f3168e2-d865-4d71-ad3a-63978dc817d4} Renderer|Marvin 21.4.4.1">
            <a:extLst>
              <a:ext uri="{FF2B5EF4-FFF2-40B4-BE49-F238E27FC236}">
                <a16:creationId xmlns:a16="http://schemas.microsoft.com/office/drawing/2014/main" id="{B481E1ED-66A7-406D-A0C7-38961B15C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4" y="824339"/>
            <a:ext cx="2143125" cy="1557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F9CF7E-58AD-4971-9EFE-6231F6B0431B}"/>
              </a:ext>
            </a:extLst>
          </p:cNvPr>
          <p:cNvSpPr txBox="1"/>
          <p:nvPr/>
        </p:nvSpPr>
        <p:spPr>
          <a:xfrm>
            <a:off x="1003760" y="2381677"/>
            <a:ext cx="1300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Progesterone</a:t>
            </a:r>
            <a:endParaRPr lang="sv-S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54F18-A73F-495F-B788-3094503665AE}"/>
              </a:ext>
            </a:extLst>
          </p:cNvPr>
          <p:cNvSpPr txBox="1"/>
          <p:nvPr/>
        </p:nvSpPr>
        <p:spPr>
          <a:xfrm>
            <a:off x="6300192" y="4235834"/>
            <a:ext cx="2616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2-Arachidonoylglycerol (2AG)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D7B6A-C03C-4261-9ECD-454C6FC509C1}"/>
              </a:ext>
            </a:extLst>
          </p:cNvPr>
          <p:cNvSpPr txBox="1"/>
          <p:nvPr/>
        </p:nvSpPr>
        <p:spPr>
          <a:xfrm>
            <a:off x="5633610" y="1746814"/>
            <a:ext cx="2616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1-Arachidonoylglycerol (1AG)</a:t>
            </a:r>
          </a:p>
        </p:txBody>
      </p:sp>
      <p:pic>
        <p:nvPicPr>
          <p:cNvPr id="11" name="CXN Picture 10" descr="ChemAxon{935f6167-c6ae-4125-aea9-ba14b88a9d16} MRV|eAGNVk1vozAQvfdXWJw3xjZfIYJUVXtZqdVK2z3sbeWA2yIFHAH5+vf7jJM0sCmsQmR75j17jN+MSe4P5ZrsVN0UukodTplDVJXpvKjeU2dfVLneNzMuAuHcL5MMWOCrJnU+2nazcN39fk+zD1XKg65opkvH+heHpuhh9h7V9bsrGOPu75fn144zK6qmlVWmwGqKRdMZn3Um2y6YL5ZwS1nvisq1cLesd3a2P4KZh9FDkzufW3qE7wFU8lasFXnTdSlbshOM4mHfyLuqVC1blZPVEWZOfeo7y7vk5Uln21JV7TLZ1Hqj6vb4XDRXI5IXWftTvaVOk8k1ttAW7VqdR8vEtLImuWzlr+MGDoS1yPV2Zbx8TlniWsgycc9zXnXtYi8m+gKw17beZjCUeq2yLTaCzven1Cm5Q+SqeW1VrXTqAGXWlq0uH+paHonpGZzkRAoiPSJ9IgMiQyIjIudExkRyhj/8HAAOBAeEA8MB4kBxwDhwAjhh5gFOACeAE8AJ4EQE3ayVeWF2t4/k/34/8Lv0oAOROjOPRl7sk5mgPgvmZAZVRlgYRxYiJk6DOPCIoLGI2bk5Gfs+HwQEF8AYeiSkscfYuZnD50Xn5qYvBi/yzw1ncOJVcQGvHxHuwT6H3Ycd0fEQdkR7sjvkiK1gB6Hh0DDmJtavR4zyAM2M0ZAjdOydB7bttvLl+IQ/0ftT+xTpZpoo+hxdfNfGm6OQepwzyMm96GmZrHSVX3VJkafOyogQEGRDI05ac4iuc1WjpJgJDPSaIPoEo8xxgtcnGB2PE/w+wah+nBD0CSZHxglhn2Ay6kIQtwhRn2Dyb3yFeZ9gsnWcEPcJXW6Px2T8vaPrasH4Knx43F3tmOAMTtzWmonYBodua9PEOoNzt7VsgjM4elv7JmIbnL6tlRPrDARga+sEZ6ABW4snOAMZ2No9kZADHdhaP/4OBL/BmUr8YeZ3d8kEZ6CD7t6Z4vg3OBM6EAMd2LttghPeWOemDtyryumer3F0/7ni3c9Pj7vExSfX8i8= ChemAxon{7b789bf1-3bc5-4f1f-bedf-1122ca84c224} RS|emf:transbg,chiral_off,scale18.0,atsiz0.35714,atomFont:Microsoft Sans Serif-PLAIN-10,bondw0.180375,bondl28.00,wireThickness0.066666,stickThickness0.1,ballRadius0.5,boldbondw5.00,bondHashSpacing0.15,marginSize7.00,cpk,cv_inChain,valenceErrorVisible,amap,downwedge_mdl,wireframe,H_hetero,anybond_auto,aprop,coordBondStyle_arrow,coordBondStyleAtMulticenter_hashed ChemAxon{34a64e03-eb90-446d-8ccf-7942f40f20ce} Version|21.4.4.1 ChemAxon{11911cd6-4f3f-4244-a636-d141948b4c7f} Renderer|Marvin 21.4.4.1">
            <a:extLst>
              <a:ext uri="{FF2B5EF4-FFF2-40B4-BE49-F238E27FC236}">
                <a16:creationId xmlns:a16="http://schemas.microsoft.com/office/drawing/2014/main" id="{EF7A456D-EA86-4038-B9B3-BAD39824F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780" y="915566"/>
            <a:ext cx="3671888" cy="1771650"/>
          </a:xfrm>
          <a:prstGeom prst="rect">
            <a:avLst/>
          </a:prstGeom>
        </p:spPr>
      </p:pic>
      <p:pic>
        <p:nvPicPr>
          <p:cNvPr id="15" name="CXN Picture 14" descr="ChemAxon{ab9fc0ee-c8b3-4dfa-b23f-2b7d425b8314} MRV|eAGNVk1vozAQve+vsDhvjG2+QgSpqvayUquVtnvY28oBt0UKOALy9e/3GZc20BRWBNmeec8e4zfjJDencksOqm4KXaUOp8whqsp0XlQvqXMsqlwfmwUXgXBu1kkGLPBVkzqvbbtbue7xeKTZqyrlSVc006Vj/atTUwwwR4/q+sUVjHH3z+PDU8dZFFXTyipTYDXFqumMDzqTbRfMF0u4pawPReVauFvWBzvbX8HMj9FTkzsfW7qD7xZU8lxsFXnWdSlbchCM4se+kxdVqVq2KiebM8yc+tR31t+Sx3ud7UtVtetkV+udqtvzQ9FcjEheZO0v9Zw6TSa32EJbtFvVj9aJaWVNctnK3+cdHAhrlev9xnj5krLEtZB14vZzXnTtYo8m+gKwp7beZzCUequyPTaCzo/71Cm5Q+SmeWpVrXTqAGXWlq0ub+tanonpGZzkRAoiPSJ9IgMiQyIjIpdExkRyhhd+DgAHggPCgeEAcaA4YBw4AZww8wAngBPACeAEcCKCbrbKfDC72zvyf89PPLbFCx2I1Fl4NPJinywE9VmwJAuoMsLCOLIQMXEaxIFHBI1FzPrmzTj0+SAguADG0CMhjT3G+mYJnxf1zVVfDF7k9w1ncOJTcQGvHxHuwb6E3Ycd0Y3sDjljK9hBaDg0jLmJ9esRozxAs2A05Agde+eBbbutfDl+w7/Rh1P7FOlmmij6GL37Lo1XIXYyyMl919M62egqv+iSIk+djREhIMiGRrxpzSG6zlWNkmImMNBLghgSjDKnCd6QYHQ8TfCHBKP6aUIwJJgcmSaEQ4LJqHeCuEaIhgSTf9MrLIcEk63ThHhI6HJ7OibjHxxdVwumV+Hj4+5qxwxndOK21szENjp0W5tm1hmdu61lM5zR0dvaNxPb6PRtrZxZZyQAW1tnOCMN2Fo8wxnJwNbumYQc6cDW+ulvIPgVzlzijzO/u0tmOCMddPfOHMe/wpnRgRjpoLvjZoqAGOmgvws/c9yLyun21zi6n6549+Ovx7fExV+u9T8= ChemAxon{c8ab2602-d845-4ff0-939f-b5a7d8b32925} RS|emf:transbg,chiral_off,scale18.0,atsiz0.35714,atomFont:Microsoft Sans Serif-PLAIN-10,bondw0.180375,bondl28.00,wireThickness0.066666,stickThickness0.1,ballRadius0.5,boldbondw5.00,bondHashSpacing0.15,marginSize7.00,cpk,cv_inChain,valenceErrorVisible,amap,downwedge_mdl,wireframe,H_hetero,anybond_auto,aprop,coordBondStyle_arrow,coordBondStyleAtMulticenter_hashed ChemAxon{b6bd3da5-a110-4a88-807e-e26bd5d47ebb} Version|21.4.4.1 ChemAxon{d9959dc7-972f-4f8a-ab37-0cd57e8c4228} Renderer|Marvin 21.4.4.1">
            <a:extLst>
              <a:ext uri="{FF2B5EF4-FFF2-40B4-BE49-F238E27FC236}">
                <a16:creationId xmlns:a16="http://schemas.microsoft.com/office/drawing/2014/main" id="{72447F1A-961E-440C-8CC3-CF542C926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23" y="2754081"/>
            <a:ext cx="3443288" cy="1514475"/>
          </a:xfrm>
          <a:prstGeom prst="rect">
            <a:avLst/>
          </a:prstGeom>
        </p:spPr>
      </p:pic>
      <p:pic>
        <p:nvPicPr>
          <p:cNvPr id="22" name="CXN Picture 21" descr="ChemAxon{ba7fa544-8f78-4b5e-8321-7301ec42f5be} MRV|eAHtV2tsFNcVXmLaGgfSQEgb0UQMSzDE4N2ZfZvaxveOMViyjet17JA+kuvZ8e6NZ2c2M7O2lyQtAkNfKMmPioZUqVIFnIqq/dMWNQEkSBAImlIRkiYNqZwS1D8tlaW2lEqp0ntmn17vy49f1V579puZe853zz3n3HPvNG8bjyrcqKwbVFNb7IKDt3OyKmkhqoZb7GNUDWljRqPg8rrs21qbJSbL5FWjxR4xzdhWp3NsbMwhReQoGddUh6RF7cn+reMGnSEz5nZoetjp4nnB+Uh3V9DSaaSqYRJVkpmWQbca1ssuTSKmZUyRIZxRoo9S1ZkUd0b10STbYy4e/nnHuBGyZ6cksj7EVLlhqsjcsKZHicmNungH++e3cGFZlXViyiFuKMFeCw6Pw2NvrWvu3imTUGtztzXWjoc7W5ujMV2LcSqJyi12g4zK8CjrJpUNOxciJulPxFgPG3zrkKYpMlGZEUSJs3emHpftrc1Oi2EmEYlSVUMSDWFNDYmaounM8dtVMqTIoYXQxk2NzZNKfTKRwJsLpzRkcxHtY+b1xKNDMtABQz4XVU05LOsZLr4I0bAW7mAz1PRyBD5fOVd1aJVObJgoRqmZ9WYyY4AalDEu0FPdJBZjflo42fZHK+QoNcNobBFIhli6d8lq2Izks4S0uMWdInEFHMVin+VYBIOYCKt78nZd1/SFO7oAW6c6QOWxhaZWMBEd0pQUpbt9ASbqYV2LxxYhQxVNlXsJ1Q3EVpJIFGlRuIwuqi4ooFKE6GF5kJoRkerSAlNeU4bCGcn1w1YrOi7ViULNRDAei2m6Od/KBtE26J5ZduetD97h9voFjysAv0UXimLtL4M0VHa9eUsut2CMSKwSlbVJCPBuv7cE0U5iRComK0Y0RnW5P0KlEVU2Zm3Cs2h4H7RiuxvbAEYq5xKKTY0oSh8J0Xh5imKT0mU1ZG2LGVmY5rDOOotosCOaOiiHwln2aEgplp2aprOzHTvwQEIEzUSOTYRVq7HK9ZDZHVeY22SW0Nl0jrDAsh20SE6rCQh+dkRWMYoFZEQ2pQhSE7hChVFWXecgDsurQ1NnLc/osPUyRRAkqhFk0Rhu7O1CnT2NQrHFkTS3MxpTqETNnVl3yMw5xWzIVLtF2L9gqoZEFkgyZHSRIVlZBHskOCtaB/NsgkmxkRLBE4nOksMamkL9zKhRVYwQqpb0/DyVYdwuGiZqaJfOVl0BfSOije1SlQRsJO3yMFUpHKdL2rKIhHqXFqZSJhwpCq3o5hOTYyYNye3UiCkkkTxYp5TcjYpswkotrLmHpSkmhhxCbGF0shI0XqA0z+NAlToLJxbhnGG5dZEOaKnyAhUPPvQqOoryjkBlbJXss8U3gByyfkKVxTMN2OZumjPnE9iZ/CpmX8ftmhSPssrf2pz6DE50USPniQtRyeyTh5kByaJkUlOR00+tzYBEL2xHq8DO/M3OpAgbNM2Zc5scrBu+7SkTC7JIS+wFO6fJUpx95rObzna2D8I+DZWezZ8kOLiD10TgiIsjbo54OOLliI8jfo4EONLEEYFnF+sXmIDAJAQmIjAZgQkJTEpgYgKTczE5l2DnZEUGPyQnIXLpvx527bJ+C/7ZuXFXi71RcATcbjfX6HYIPj+fxfR73uFpavJnkEXZ7eHT4AJhfxrcDi/PbPWwPq+QhtTLouN4WD/P+L3A6Mli8r2dS4CRLkfA7/OBks8D6GWnO5+l1ORNYvI53W/J+2FQtzvz3l9Gz5+n54NJe9l5jc22ye/2cILD72GQekp3poQhXTNhbm2GM0bOLUdD7GTGYgUiLCcNVyoF7JwGRbrFbh3nQDRXwTVTARKmtIJ7pgKkV2kFz0wFSMbSCt6ZCpC6pRV8syZdRsE/UwFWRmmFwEwFWEcZBVchhaZZCk2lR2BnrpmTsFZoGZ38aFsruoxOXsCTFaCMTl7MkxWjjE5e2K2iU0bFO1ul3CizQy+UyS4hL/jJsldGJy/+yRJZOgOEvBRIltQyizE/CawSXHocV14SpEt2yXHyk8Aq+2V08pPAN2OcHNucOZXJmd6sYFvN38ic2Q22rtkpRZVWm+1TG7tq2zbU/Ird/JRdd9x95tpKhjbOZvvJhbXiDuEKTuPrky7xL8Mn8c5pl/jvlSfxYI9bfKz9JL487haffu8k7njFLR554hRe9T23+Ov603h/m1s89lQWRwgnfrbjKv7wi5x468Wr+PJra8VnI1fxwHNrxSfffRtPhdaKQfw2vueba0X/wey4tiVLaqyWwv3MvNVtG2x3M1zKrgfZ1dCWxPvAdtvebbZMy9572tbblqfuK5Gvbatfuonh/Sm/pF7DsNuS14Bos60TPW31Gd7ato0FffkBPYp3x07hXFz29wkLG9on8PP/OIrjr+/H2kvHLOzZMWlhzZVJqx8Q5HMReAADa05b8jdfOW3pAwIfIPBDf3rcwr7cuDftS8iHynxZP0dfbqrQl5tyfPlQQV8eqzmG6e0DOI03/0zxPrUf//JkBB89F8QfD0TwE119+KyNYr7+K/jl4xTf+nQX/qN9BNf/aBe+p1PBn9nem8GAfxIf/3g/Hrg0iY8EJvDpTybxiX9O4MuvTuKr3z6Ap/om8fSag/iNw8fwI90HM+MW9uVD8/Dlpjn6sqFCXzbk+HJzzeolDJckde5P+fL354P4vkNTaNnNfvzu1EdIlAew9wsfIfvnB/HZi39CttcGcfcz1xDfP4g/OPQ+utU4gB9oeg/FA3dhzj6BvrxqBZYu70NLXrwT17ywH62frsNjNw6g9o46/Ff+O2j1z+rwN9Z9H/VcuRN/KX4IQawuXL2ENtaO4ImNb6HH9yr4xtd/i7Y1RHFs5UX0wDtR/Mm586hHi+LvvvMmWs1i9NbeN9CJ9cvx7tv16On/1uGp3gcRPrAMr72xAYWu1eLPPdOADgi1ePpeJ3r4cC3+wy0Peu7UMtz7Yz+ypSKUCtCMp9Vtm+cRq4Y5xmpLhbHakhOrxoJ5Dz6AOaVx6D9OBL7c8/hmBL78wbc2IPDlmvftCHz5Ms8h8OXUm+sQ+PLC1+oR+DKN4KNHmU8vXk/6tOaryy2fXl+6wvLpmV+ssHw63bnC8ml63MJ53zgPX26Zoy8dFfrSkeNLZ8G8PxLbh1a9cB0BHp6eQuc69yLI9+fbn7Lwh/+KW3jz1SetfkCQB5waaseAL53YjkGu9lIHBj1A4AEEXugHBPnfXPCgzuPnEeDv7jiH7trDo9vXzqJ7N2+28IEPN1hoPLvO6gcEecBzu/sw4L6fBzHI/e1MPwY9QOABBF7oBwT50nnvnEesHHOKVbVVW7VVW7VVW7VVW7VVW7VVW7VVW7X9f7f/AQ== ChemAxon{a569e74c-82ad-42fc-954a-d234b2fc9f58} RS|emf:w208,h154,transbg,chiral_off,scale18.0,atsiz0.35714,atomFont:Microsoft Sans Serif-PLAIN-10,bondw0.180375,bondl28.00,wireThickness0.066666,stickThickness0.1,ballRadius0.5,boldbondw5.00,bondHashSpacing0.15,marginSize7.00,cpk,cv_inChain,valenceErrorVisible,amap,downwedge_mdl,wireframe,H_hetero,anybond_auto,aprop,coordBondStyle_arrow,coordBondStyleAtMulticenter_hashed ChemAxon{d87e7b99-4ca5-40fd-959a-9eed6411d045} Version|21.4.4.1 ChemAxon{f67e8d25-65b8-4598-a04c-f4a7f3a079bd} Renderer|Marvin 21.4.4.1">
            <a:extLst>
              <a:ext uri="{FF2B5EF4-FFF2-40B4-BE49-F238E27FC236}">
                <a16:creationId xmlns:a16="http://schemas.microsoft.com/office/drawing/2014/main" id="{4E0C86D8-E833-4992-A581-9E49CA0332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274" y="2772941"/>
            <a:ext cx="1985963" cy="14716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472D77-ECCC-4045-B484-4885CCCAD94E}"/>
              </a:ext>
            </a:extLst>
          </p:cNvPr>
          <p:cNvSpPr txBox="1"/>
          <p:nvPr/>
        </p:nvSpPr>
        <p:spPr>
          <a:xfrm>
            <a:off x="1797415" y="3441619"/>
            <a:ext cx="1021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Urea 1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pIC50: 5.5</a:t>
            </a:r>
            <a:endParaRPr lang="sv-S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DB4F9-A004-42B3-8D2C-A1F88CE9AB5F}"/>
              </a:ext>
            </a:extLst>
          </p:cNvPr>
          <p:cNvSpPr txBox="1"/>
          <p:nvPr/>
        </p:nvSpPr>
        <p:spPr>
          <a:xfrm>
            <a:off x="1369562" y="4244554"/>
            <a:ext cx="4106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Baggelaar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et al. ACS Chem. Biol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 2019,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2943</a:t>
            </a:r>
            <a:endParaRPr lang="sv-S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4834B0-F21D-4853-8836-650B64A3F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October 18,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6D8FC-1AA6-474D-BDF4-810C5B7F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ABHD2 Project Update</a:t>
            </a:r>
          </a:p>
        </p:txBody>
      </p:sp>
    </p:spTree>
    <p:extLst>
      <p:ext uri="{BB962C8B-B14F-4D97-AF65-F5344CB8AC3E}">
        <p14:creationId xmlns:p14="http://schemas.microsoft.com/office/powerpoint/2010/main" val="2637559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1DCBABE-4C2D-44B6-BBCE-4856DF6388AA}"/>
              </a:ext>
            </a:extLst>
          </p:cNvPr>
          <p:cNvSpPr txBox="1"/>
          <p:nvPr/>
        </p:nvSpPr>
        <p:spPr>
          <a:xfrm>
            <a:off x="190500" y="281940"/>
            <a:ext cx="7405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</a:rPr>
              <a:t>2AG, progesterone &amp; Urea_1 docked to</a:t>
            </a:r>
          </a:p>
          <a:p>
            <a:r>
              <a:rPr lang="en-US" b="1" dirty="0">
                <a:solidFill>
                  <a:schemeClr val="accent1"/>
                </a:solidFill>
                <a:latin typeface="+mj-lt"/>
              </a:rPr>
              <a:t>merged sites 1 &amp; 2 using Glide SP</a:t>
            </a:r>
            <a:endParaRPr lang="sv-SE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15E142D-6E20-4687-B62F-493263945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918" y="1383030"/>
            <a:ext cx="2919281" cy="34785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51E5B8C-9FFE-4761-A0CE-F5C10077C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383" y="1381810"/>
            <a:ext cx="2918079" cy="347853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93FA4D7-3960-4D13-8C20-49BA2EE24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42" y="1381810"/>
            <a:ext cx="2907485" cy="347853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24ECF0-39AE-485E-B650-F1AAFC122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October 18,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02399F-8245-4875-B9EF-84827E87B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ABHD2 Project Update</a:t>
            </a:r>
          </a:p>
        </p:txBody>
      </p:sp>
    </p:spTree>
    <p:extLst>
      <p:ext uri="{BB962C8B-B14F-4D97-AF65-F5344CB8AC3E}">
        <p14:creationId xmlns:p14="http://schemas.microsoft.com/office/powerpoint/2010/main" val="3043295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32973-FDBB-4274-B7E4-06C7262C2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95486"/>
            <a:ext cx="7772400" cy="504056"/>
          </a:xfrm>
        </p:spPr>
        <p:txBody>
          <a:bodyPr/>
          <a:lstStyle/>
          <a:p>
            <a:r>
              <a:rPr lang="en-US" dirty="0"/>
              <a:t>ABHD2i synthesis (Kirsty Bentley)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5708F-0C94-42D0-9C20-803D5433E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October 18,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A2484-76ED-4A3F-AB35-682F17C66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ABHD2 Project Update</a:t>
            </a:r>
            <a:endParaRPr lang="sv-S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CD6CE2-9052-46F3-BCA3-3991C42E5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76631"/>
            <a:ext cx="7486600" cy="38040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734DCC-B0C9-4994-85E7-ADFABE98C8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88" t="-594" b="-1"/>
          <a:stretch/>
        </p:blipFill>
        <p:spPr>
          <a:xfrm>
            <a:off x="7596336" y="3795886"/>
            <a:ext cx="1086117" cy="787062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922F58F-DA0A-4C6B-9867-6E14FD02D2A7}"/>
              </a:ext>
            </a:extLst>
          </p:cNvPr>
          <p:cNvSpPr/>
          <p:nvPr/>
        </p:nvSpPr>
        <p:spPr bwMode="auto">
          <a:xfrm>
            <a:off x="7505700" y="3651870"/>
            <a:ext cx="1242764" cy="1028790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94EFFB-2908-483F-B6DD-635324165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369" y="175619"/>
            <a:ext cx="776816" cy="88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61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739A2-D7BA-4ECC-B71C-FBA5AE9C6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24210"/>
            <a:ext cx="7772400" cy="485031"/>
          </a:xfrm>
        </p:spPr>
        <p:txBody>
          <a:bodyPr/>
          <a:lstStyle/>
          <a:p>
            <a:r>
              <a:rPr lang="en-US" dirty="0"/>
              <a:t>Analogues made by Pauline Ribera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2FDDB-BBFF-4D0C-B745-F17C8CDD7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October 18,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541A1-6241-4DC1-AB45-0B60C9A14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ABHD2 Project Update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6F269-5FC9-4DE3-91D7-00E98007B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843558"/>
            <a:ext cx="5398169" cy="3740768"/>
          </a:xfrm>
          <a:prstGeom prst="rect">
            <a:avLst/>
          </a:prstGeom>
        </p:spPr>
      </p:pic>
      <p:pic>
        <p:nvPicPr>
          <p:cNvPr id="1028" name="Picture 4" descr="Profile photo of Pauline Ribera">
            <a:extLst>
              <a:ext uri="{FF2B5EF4-FFF2-40B4-BE49-F238E27FC236}">
                <a16:creationId xmlns:a16="http://schemas.microsoft.com/office/drawing/2014/main" id="{291E5F40-1122-4102-A89A-E60C536A7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9" t="1" r="23445" b="37400"/>
          <a:stretch/>
        </p:blipFill>
        <p:spPr bwMode="auto">
          <a:xfrm>
            <a:off x="6300192" y="224210"/>
            <a:ext cx="947556" cy="90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300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9D61-DF1C-4ABE-BC61-D4ED24E64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47" y="224210"/>
            <a:ext cx="7772400" cy="485031"/>
          </a:xfrm>
        </p:spPr>
        <p:txBody>
          <a:bodyPr/>
          <a:lstStyle/>
          <a:p>
            <a:r>
              <a:rPr lang="en-US" dirty="0"/>
              <a:t>Analogues selected by Eve Carter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183E5-2E17-48A6-A509-2A39DBBE0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October 18,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27341-FA9C-47A7-961A-BA726093F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ABHD2 Project Update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D594D5-88A3-47AE-93C1-6B3E9B69D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7" y="843558"/>
            <a:ext cx="7557945" cy="38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71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1E9E0-6B38-4748-AE74-4E55BBF02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24210"/>
            <a:ext cx="7772400" cy="485031"/>
          </a:xfrm>
        </p:spPr>
        <p:txBody>
          <a:bodyPr/>
          <a:lstStyle/>
          <a:p>
            <a:r>
              <a:rPr lang="en-US" dirty="0"/>
              <a:t>Additional ABHD inhibitors ordered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8D9EA-9945-4668-9D36-02DD3E28C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October 18,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B300E-2B7D-4495-8217-C660EEDD1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ABHD2 Project Update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9F53D-903B-4D92-97FC-6F6B73BF5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854249"/>
            <a:ext cx="2310135" cy="15670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1A6C3D-12B5-490D-A020-56671DE0E3FD}"/>
              </a:ext>
            </a:extLst>
          </p:cNvPr>
          <p:cNvSpPr txBox="1"/>
          <p:nvPr/>
        </p:nvSpPr>
        <p:spPr>
          <a:xfrm>
            <a:off x="899592" y="2198720"/>
            <a:ext cx="1364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Orlistat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(ABHD6: 7.85)</a:t>
            </a:r>
            <a:endParaRPr lang="sv-S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E080A2-0898-497E-BBA0-8A337E81D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075" y="1194128"/>
            <a:ext cx="2374298" cy="8944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1B9078-7E25-436B-8766-7DCFA25EB026}"/>
              </a:ext>
            </a:extLst>
          </p:cNvPr>
          <p:cNvSpPr txBox="1"/>
          <p:nvPr/>
        </p:nvSpPr>
        <p:spPr>
          <a:xfrm>
            <a:off x="3600276" y="2202272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KT109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(ABHD6: 7.8)</a:t>
            </a:r>
            <a:endParaRPr lang="sv-S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84F7D0-A7CD-4B21-AAD3-8F17F3267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800" y="3054946"/>
            <a:ext cx="3015818" cy="7128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56CAE7-B1E8-4704-94B5-293E23C20324}"/>
              </a:ext>
            </a:extLst>
          </p:cNvPr>
          <p:cNvSpPr txBox="1"/>
          <p:nvPr/>
        </p:nvSpPr>
        <p:spPr>
          <a:xfrm>
            <a:off x="3506909" y="3856090"/>
            <a:ext cx="1468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DO264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(ABHD12: 7.96)</a:t>
            </a:r>
            <a:endParaRPr lang="sv-S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95572-7EB2-46C0-AB2B-41DFC3CCF7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105" y="1193893"/>
            <a:ext cx="1939168" cy="10190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EEBDF3-8673-45E5-91BA-00BA3F1B20F0}"/>
              </a:ext>
            </a:extLst>
          </p:cNvPr>
          <p:cNvSpPr txBox="1"/>
          <p:nvPr/>
        </p:nvSpPr>
        <p:spPr>
          <a:xfrm>
            <a:off x="6660232" y="2128942"/>
            <a:ext cx="1364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JZP 430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(ABHD6: 7.06)</a:t>
            </a:r>
            <a:endParaRPr lang="sv-S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720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98D2CD3-DFC5-48BA-ABD6-D3E9496C9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4193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622AB-B183-43D1-9A42-0EA77817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609" y="195486"/>
            <a:ext cx="7772400" cy="485031"/>
          </a:xfrm>
        </p:spPr>
        <p:txBody>
          <a:bodyPr/>
          <a:lstStyle/>
          <a:p>
            <a:r>
              <a:rPr lang="en-US" dirty="0"/>
              <a:t>Human ABHD2 – </a:t>
            </a:r>
            <a:r>
              <a:rPr lang="en-US" dirty="0" err="1"/>
              <a:t>AlphaFold</a:t>
            </a:r>
            <a:r>
              <a:rPr lang="en-US" dirty="0"/>
              <a:t> model</a:t>
            </a:r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AB2E0-4C80-460C-91A0-2743C5B5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09" y="1014081"/>
            <a:ext cx="8258783" cy="311533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D50A9C-488C-416D-ADE1-5DC6866BA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October 18,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6791D-1862-4862-B61E-615D4D02F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ABHD2 Project Update</a:t>
            </a:r>
          </a:p>
        </p:txBody>
      </p:sp>
    </p:spTree>
    <p:extLst>
      <p:ext uri="{BB962C8B-B14F-4D97-AF65-F5344CB8AC3E}">
        <p14:creationId xmlns:p14="http://schemas.microsoft.com/office/powerpoint/2010/main" val="3038883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BAEEFD-E9DC-4EA1-B2E9-B35F49DEE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329" y="875489"/>
            <a:ext cx="4967341" cy="3392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864A2D-BD48-4024-BF92-32A0B4DD6891}"/>
              </a:ext>
            </a:extLst>
          </p:cNvPr>
          <p:cNvSpPr txBox="1"/>
          <p:nvPr/>
        </p:nvSpPr>
        <p:spPr>
          <a:xfrm>
            <a:off x="1115616" y="3651870"/>
            <a:ext cx="1098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N-term 14</a:t>
            </a:r>
            <a:endParaRPr lang="sv-SE" sz="16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046FD5-E0E0-43DC-A8B7-79F5F06A6C61}"/>
              </a:ext>
            </a:extLst>
          </p:cNvPr>
          <p:cNvSpPr txBox="1"/>
          <p:nvPr/>
        </p:nvSpPr>
        <p:spPr>
          <a:xfrm>
            <a:off x="6972361" y="3776360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C-term 414</a:t>
            </a:r>
            <a:endParaRPr lang="sv-SE" sz="1600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7736CE2-9B67-4D03-A8C8-1D8788C0E53A}"/>
              </a:ext>
            </a:extLst>
          </p:cNvPr>
          <p:cNvSpPr txBox="1">
            <a:spLocks/>
          </p:cNvSpPr>
          <p:nvPr/>
        </p:nvSpPr>
        <p:spPr bwMode="auto">
          <a:xfrm>
            <a:off x="442609" y="195486"/>
            <a:ext cx="7772400" cy="485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/>
              <a:t>Human ABHD2 – AlphaFold model</a:t>
            </a:r>
            <a:endParaRPr lang="sv-SE" kern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7603B4-425B-4FDB-A0DA-AD2A68293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October 18,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E3DED-7827-4012-B4DE-12322FF8E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ABHD2 Project Update</a:t>
            </a:r>
          </a:p>
        </p:txBody>
      </p:sp>
    </p:spTree>
    <p:extLst>
      <p:ext uri="{BB962C8B-B14F-4D97-AF65-F5344CB8AC3E}">
        <p14:creationId xmlns:p14="http://schemas.microsoft.com/office/powerpoint/2010/main" val="3041607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3080-DC82-4718-96FF-4AA9F81C7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14" y="208624"/>
            <a:ext cx="7772400" cy="857250"/>
          </a:xfrm>
        </p:spPr>
        <p:txBody>
          <a:bodyPr/>
          <a:lstStyle/>
          <a:p>
            <a:r>
              <a:rPr lang="en-US" dirty="0"/>
              <a:t>ABHD2 AF Model </a:t>
            </a:r>
            <a:r>
              <a:rPr lang="en-US" dirty="0" err="1"/>
              <a:t>harbours</a:t>
            </a:r>
            <a:r>
              <a:rPr lang="en-US" dirty="0"/>
              <a:t> 2 lipophilic sites connected through narrow channel</a:t>
            </a:r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9B48B-C4C5-4A78-B942-9305A408E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36801"/>
            <a:ext cx="4264572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6C4D1F-E575-4C44-9989-20AE370B8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81" y="1236801"/>
            <a:ext cx="4241867" cy="3086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417365-01B2-4276-9F19-8B9B5FBC3944}"/>
              </a:ext>
            </a:extLst>
          </p:cNvPr>
          <p:cNvSpPr txBox="1"/>
          <p:nvPr/>
        </p:nvSpPr>
        <p:spPr>
          <a:xfrm>
            <a:off x="5087331" y="3997975"/>
            <a:ext cx="21579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Site 2</a:t>
            </a:r>
          </a:p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Dscore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 1.34</a:t>
            </a:r>
          </a:p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Phob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phil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balance: 5.89</a:t>
            </a:r>
            <a:endParaRPr lang="sv-S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D0F0B3-26D1-443F-A644-4F8FF31AAD04}"/>
              </a:ext>
            </a:extLst>
          </p:cNvPr>
          <p:cNvSpPr txBox="1"/>
          <p:nvPr/>
        </p:nvSpPr>
        <p:spPr>
          <a:xfrm>
            <a:off x="819726" y="3994047"/>
            <a:ext cx="21579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Site 1</a:t>
            </a:r>
          </a:p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Dscore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 1.05</a:t>
            </a:r>
          </a:p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Phob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phil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balance: 1.09</a:t>
            </a:r>
            <a:endParaRPr lang="sv-S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52C4D7-AE09-4B32-9070-C4524F2D5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893" y="1249888"/>
            <a:ext cx="1467529" cy="11018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F76987-1760-4632-95E4-DA992BC4C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173271"/>
            <a:ext cx="1341207" cy="10002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B04745-712B-457F-8F35-E2644C82A4D5}"/>
              </a:ext>
            </a:extLst>
          </p:cNvPr>
          <p:cNvSpPr txBox="1"/>
          <p:nvPr/>
        </p:nvSpPr>
        <p:spPr>
          <a:xfrm>
            <a:off x="5016339" y="124582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sv-S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E2A26C-1538-4FC6-9DFF-61578AAAECC0}"/>
              </a:ext>
            </a:extLst>
          </p:cNvPr>
          <p:cNvSpPr txBox="1"/>
          <p:nvPr/>
        </p:nvSpPr>
        <p:spPr>
          <a:xfrm>
            <a:off x="3656760" y="166229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sv-S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8AFFE0-CC24-42A3-AA97-4CC9EFFBFF9C}"/>
              </a:ext>
            </a:extLst>
          </p:cNvPr>
          <p:cNvSpPr txBox="1"/>
          <p:nvPr/>
        </p:nvSpPr>
        <p:spPr>
          <a:xfrm>
            <a:off x="5806713" y="215981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sv-S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64DC08-A604-4013-93B5-101581CF7011}"/>
              </a:ext>
            </a:extLst>
          </p:cNvPr>
          <p:cNvSpPr txBox="1"/>
          <p:nvPr/>
        </p:nvSpPr>
        <p:spPr>
          <a:xfrm>
            <a:off x="4447134" y="25762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sv-S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B1866F-15AC-4F1B-BE59-360C3D47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October 18,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AA0E3-6B93-4D16-9367-7E0AC248E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ABHD2 Project Update</a:t>
            </a:r>
          </a:p>
        </p:txBody>
      </p:sp>
    </p:spTree>
    <p:extLst>
      <p:ext uri="{BB962C8B-B14F-4D97-AF65-F5344CB8AC3E}">
        <p14:creationId xmlns:p14="http://schemas.microsoft.com/office/powerpoint/2010/main" val="1438569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870052"/>
      </a:accent1>
      <a:accent2>
        <a:srgbClr val="9FE6E9"/>
      </a:accent2>
      <a:accent3>
        <a:srgbClr val="FFFFFF"/>
      </a:accent3>
      <a:accent4>
        <a:srgbClr val="000000"/>
      </a:accent4>
      <a:accent5>
        <a:srgbClr val="C3AAB3"/>
      </a:accent5>
      <a:accent6>
        <a:srgbClr val="90D0D3"/>
      </a:accent6>
      <a:hlink>
        <a:srgbClr val="D40963"/>
      </a:hlink>
      <a:folHlink>
        <a:srgbClr val="CBCBCB"/>
      </a:folHlink>
    </a:clrScheme>
    <a:fontScheme name="Office-tem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Office-t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61B54"/>
        </a:accent1>
        <a:accent2>
          <a:srgbClr val="97D8DA"/>
        </a:accent2>
        <a:accent3>
          <a:srgbClr val="FFFFFF"/>
        </a:accent3>
        <a:accent4>
          <a:srgbClr val="000000"/>
        </a:accent4>
        <a:accent5>
          <a:srgbClr val="BDABB3"/>
        </a:accent5>
        <a:accent6>
          <a:srgbClr val="88C4C5"/>
        </a:accent6>
        <a:hlink>
          <a:srgbClr val="CF0063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F2418713E60684686186CF7DDF5A712" ma:contentTypeVersion="6" ma:contentTypeDescription="Skapa ett nytt dokument." ma:contentTypeScope="" ma:versionID="be43ebcb6b56a5e16179a9ea23c57b4d">
  <xsd:schema xmlns:xsd="http://www.w3.org/2001/XMLSchema" xmlns:xs="http://www.w3.org/2001/XMLSchema" xmlns:p="http://schemas.microsoft.com/office/2006/metadata/properties" xmlns:ns2="8693e4e5-c345-4aea-83d7-c667bb7fa980" xmlns:ns3="6993b306-08db-4216-a517-e829305896ac" targetNamespace="http://schemas.microsoft.com/office/2006/metadata/properties" ma:root="true" ma:fieldsID="7b989b3a56c7d29b54988fc5093f645b" ns2:_="" ns3:_="">
    <xsd:import namespace="8693e4e5-c345-4aea-83d7-c667bb7fa980"/>
    <xsd:import namespace="6993b306-08db-4216-a517-e829305896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93e4e5-c345-4aea-83d7-c667bb7fa9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93b306-08db-4216-a517-e829305896a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4771DA-6F50-469C-B710-3EAD8B7D7E4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586D679-CA52-42D8-A679-B438EBF797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93e4e5-c345-4aea-83d7-c667bb7fa980"/>
    <ds:schemaRef ds:uri="6993b306-08db-4216-a517-e829305896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C610442-E8EF-40E8-B53F-E9765B120D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16.9_plommonfargad_mall</Template>
  <TotalTime>233</TotalTime>
  <Words>229</Words>
  <Application>Microsoft Office PowerPoint</Application>
  <PresentationFormat>On-screen Show (16:9)</PresentationFormat>
  <Paragraphs>64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Times</vt:lpstr>
      <vt:lpstr>Wingdings</vt:lpstr>
      <vt:lpstr>Office-tema</vt:lpstr>
      <vt:lpstr>Identification of ABHD2i</vt:lpstr>
      <vt:lpstr>ABHD2i synthesis (Kirsty Bentley)</vt:lpstr>
      <vt:lpstr>Analogues made by Pauline Ribera</vt:lpstr>
      <vt:lpstr>Analogues selected by Eve Carter</vt:lpstr>
      <vt:lpstr>Additional ABHD inhibitors ordered</vt:lpstr>
      <vt:lpstr>Backup slides</vt:lpstr>
      <vt:lpstr>Human ABHD2 – AlphaFold model</vt:lpstr>
      <vt:lpstr>PowerPoint Presentation</vt:lpstr>
      <vt:lpstr>ABHD2 AF Model harbours 2 lipophilic sites connected through narrow channel</vt:lpstr>
      <vt:lpstr>ABDH2 Natural substrates &amp; ligands</vt:lpstr>
      <vt:lpstr>PowerPoint Presentation</vt:lpstr>
    </vt:vector>
  </TitlesOfParts>
  <Company>Karolinska Institutet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Sofia Lindberg</dc:creator>
  <cp:lastModifiedBy>Evert Homan</cp:lastModifiedBy>
  <cp:revision>5</cp:revision>
  <cp:lastPrinted>2005-09-23T14:22:03Z</cp:lastPrinted>
  <dcterms:created xsi:type="dcterms:W3CDTF">2017-11-08T09:06:42Z</dcterms:created>
  <dcterms:modified xsi:type="dcterms:W3CDTF">2022-10-17T15:38:06Z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0x0101000F2418713E60684686186CF7DDF5A712</vt:lpwstr>
  </property>
</Properties>
</file>